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8558" y="204732"/>
            <a:ext cx="2085442" cy="724112"/>
          </a:xfrm>
          <a:prstGeom prst="rect">
            <a:avLst/>
          </a:prstGeom>
        </p:spPr>
      </p:pic>
      <p:pic>
        <p:nvPicPr>
          <p:cNvPr id="16" name="Bild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1"/>
            <a:ext cx="9144000" cy="1825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C4F7-A9B1-F340-ACBA-EED88B54D24F}" type="datetimeFigureOut">
              <a:rPr lang="de-DE" smtClean="0"/>
              <a:pPr/>
              <a:t>21.03.2022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EF90-C75B-174B-A3D3-F534857D8FB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727447"/>
            <a:ext cx="9144000" cy="213055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-1"/>
            <a:ext cx="9144000" cy="1825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58558" y="204732"/>
            <a:ext cx="2085442" cy="724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-1"/>
            <a:ext cx="9144000" cy="1825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1997E96-FFF3-48AB-AB72-AC7C041D4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2598"/>
            <a:ext cx="9144000" cy="444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77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>Ideen-Agentur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Sold Eva</dc:creator>
  <cp:lastModifiedBy>Olaf Gruppe</cp:lastModifiedBy>
  <cp:revision>55</cp:revision>
  <dcterms:created xsi:type="dcterms:W3CDTF">2021-05-04T18:54:49Z</dcterms:created>
  <dcterms:modified xsi:type="dcterms:W3CDTF">2022-03-21T15:08:50Z</dcterms:modified>
</cp:coreProperties>
</file>